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9"/>
  </p:normalViewPr>
  <p:slideViewPr>
    <p:cSldViewPr snapToGrid="0" snapToObjects="1">
      <p:cViewPr varScale="1">
        <p:scale>
          <a:sx n="52" d="100"/>
          <a:sy n="52" d="100"/>
        </p:scale>
        <p:origin x="8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4" name="Final  Final Version Compensatoin Plan 021.001.jpeg" descr="Final  Final Version Compensatoin Plan 021.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9" name="Final  Final Version Compensatoin Plan 021.010.jpeg" descr="Final  Final Version Compensatoin Plan 021.01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4" name="Final  Final Version Compensatoin Plan 021.011.jpeg" descr="Final  Final Version Compensatoin Plan 021.01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9" name="Final  Final Version Compensatoin Plan 021.012.jpeg" descr="Final  Final Version Compensatoin Plan 021.01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4" name="Final  Final Version Compensatoin Plan 021.013.jpeg" descr="Final  Final Version Compensatoin Plan 021.01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9" name="Final  Final Version Compensatoin Plan 021.014.jpeg" descr="Final  Final Version Compensatoin Plan 021.01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4" name="2 Final  Final Version Compensatoin Plan 021.005.jpeg" descr="2 Final  Final Version Compensatoin Plan 021.00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9" name="2 Final  Final Version Compensatoin Plan 021.006.jpeg" descr="2 Final  Final Version Compensatoin Plan 021.00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4" name="2 Final  Final Version Compensatoin Plan 021.017.jpeg" descr="2 Final  Final Version Compensatoin Plan 021.01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9" name="Final  Final Version Compensatoin Plan 021.018.jpeg" descr="Final  Final Version Compensatoin Plan 021.01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4" name="Final  Final Version Compensatoin Plan 021.019.jpeg" descr="Final  Final Version Compensatoin Plan 021.01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9" name="Final  Final Version Compensatoin Plan 021.002.jpeg" descr="Final  Final Version Compensatoin Plan 021.00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9" name="Final  Final Version Compensatoin Plan 021.020.jpeg" descr="Final  Final Version Compensatoin Plan 021.02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4" name="Final  Final Version Compensatoin Plan 021.021.jpeg" descr="Final  Final Version Compensatoin Plan 021.02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9" name="Final  Final Version Compensatoin Plan 021.022.jpeg" descr="Final  Final Version Compensatoin Plan 021.02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4" name="Final  Final Version Compensatoin Plan 021.023.jpeg" descr="Final  Final Version Compensatoin Plan 021.02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9" name="Final  Final Version Compensatoin Plan 021.053.jpeg" descr="Final  Final Version Compensatoin Plan 021.05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74" name="Final  Final Version Compensatoin Plan 021.025.jpeg" descr="Final  Final Version Compensatoin Plan 021.02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79" name="Final  Final Version Compensatoin Plan 021.026.jpeg" descr="Final  Final Version Compensatoin Plan 021.02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84" name="Final  Final Version Compensatoin Plan 021.027.jpeg" descr="Final  Final Version Compensatoin Plan 021.02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89" name="Final  Final Version Compensatoin Plan 021.028.jpeg" descr="Final  Final Version Compensatoin Plan 021.0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94" name="Final  Final Version Compensatoin Plan 021.029.jpeg" descr="Final  Final Version Compensatoin Plan 021.02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4" name="Final  Final Version Compensatoin Plan 021.003.jpeg" descr="Final  Final Version Compensatoin Plan 021.00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99" name="Final  Final Version Compensatoin Plan 021.030.jpeg" descr="Final  Final Version Compensatoin Plan 021.03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04" name="Final  Final Version Compensatoin Plan 021.031.jpeg" descr="Final  Final Version Compensatoin Plan 021.03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09" name="Final  Final Version Compensatoin Plan 021.032.jpeg" descr="Final  Final Version Compensatoin Plan 021.03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14" name="Final  Final Version Compensatoin Plan 021.033.jpeg" descr="Final  Final Version Compensatoin Plan 021.03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19" name="Final  Final Version Compensatoin Plan 021.034.jpeg" descr="Final  Final Version Compensatoin Plan 021.03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24" name="Final  Final Version Compensatoin Plan 021.035.jpeg" descr="Final  Final Version Compensatoin Plan 021.03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29" name="2 Final  Final Version Compensatoin Plan 021.036.jpeg" descr="2 Final  Final Version Compensatoin Plan 021.03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34" name="Final  Final Version Compensatoin Plan 021.037.jpeg" descr="Final  Final Version Compensatoin Plan 021.03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39" name="Final  Final Version Compensatoin Plan 021.038.jpeg" descr="Final  Final Version Compensatoin Plan 021.03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44" name="Final  Final Version Compensatoin Plan 021.039.jpeg" descr="Final  Final Version Compensatoin Plan 021.03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9" name="Final  Final Version Compensatoin Plan 021.004.jpeg" descr="Final  Final Version Compensatoin Plan 021.00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49" name="Final  Final Version Compensatoin Plan 021.040.jpeg" descr="Final  Final Version Compensatoin Plan 021.04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54" name="Final  Final Version Compensatoin Plan 021.041.jpeg" descr="Final  Final Version Compensatoin Plan 021.04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59" name="Final  Final Version Compensatoin Plan 021.042.jpeg" descr="Final  Final Version Compensatoin Plan 021.04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64" name="Final  Final Version Compensatoin Plan 021.043.jpeg" descr="Final  Final Version Compensatoin Plan 021.04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69" name="Final  Final Version Compensatoin Plan 021.044.jpeg" descr="Final  Final Version Compensatoin Plan 021.04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74" name="Final  Final Version Compensatoin Plan 021.045.jpeg" descr="Final  Final Version Compensatoin Plan 021.04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79" name="Final  Final Version Compensatoin Plan 021.046.jpeg" descr="Final  Final Version Compensatoin Plan 021.04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84" name="Final  Final Version Compensatoin Plan 021.047.jpeg" descr="Final  Final Version Compensatoin Plan 021.04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89" name="Final  Final Version Compensatoin Plan 021.048.jpeg" descr="Final  Final Version Compensatoin Plan 021.04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94" name="Final  Final Version Compensatoin Plan 021.049.jpeg" descr="Final  Final Version Compensatoin Plan 021.04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4" name="2 Final  Final Version Compensatoin Plan 021.005.jpeg" descr="2 Final  Final Version Compensatoin Plan 021.00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99" name="Final  Final Version Compensatoin Plan 021.050.jpeg" descr="Final  Final Version Compensatoin Plan 021.05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04" name="Final  Final Version Compensatoin Plan 021.051.jpeg" descr="Final  Final Version Compensatoin Plan 021.05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09" name="Final  Final Version Compensatoin Plan 021.052.jpeg" descr="Final  Final Version Compensatoin Plan 021.05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14" name="Final  Final Version Compensatoin Plan 021.053.jpeg" descr="Final  Final Version Compensatoin Plan 021.05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19" name="Final  Final Version Compensatoin Plan 021.054.jpeg" descr="Final  Final Version Compensatoin Plan 021.05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24" name="Final  Final Version Compensatoin Plan 021.055.jpeg" descr="Final  Final Version Compensatoin Plan 021.05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29" name="Final  Final Version Compensatoin Plan 021.056.jpeg" descr="Final  Final Version Compensatoin Plan 021.05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34" name="Final  Final Version Compensatoin Plan 021.001.jpeg" descr="Final  Final Version Compensatoin Plan 021.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39" name="Final  Final Version Compensatoin Plan 021.058.jpeg" descr="Final  Final Version Compensatoin Plan 021.05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44" name="Final  Final Version Compensatoin Plan 021.059.jpeg" descr="Final  Final Version Compensatoin Plan 021.05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9" name="2 Final  Final Version Compensatoin Plan 021.006.jpeg" descr="2 Final  Final Version Compensatoin Plan 021.00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49" name="Final  Final Version Compensatoin Plan 021.060.jpeg" descr="Final  Final Version Compensatoin Plan 021.06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54" name="Final  Final Version Compensatoin Plan 021.061.jpeg" descr="Final  Final Version Compensatoin Plan 021.06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59" name="Final  Final Version Compensatoin Plan 021.062.jpeg" descr="Final  Final Version Compensatoin Plan 021.06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64" name="Final  Final Version Compensatoin Plan 021.063.jpeg" descr="Final  Final Version Compensatoin Plan 021.06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69" name="Final  Final Version Compensatoin Plan 021.064.jpeg" descr="Final  Final Version Compensatoin Plan 021.06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74" name="Final  Final Version Compensatoin Plan 021.065.jpeg" descr="Final  Final Version Compensatoin Plan 021.06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79" name="Final  Final Version Compensatoin Plan 021.066.jpeg" descr="Final  Final Version Compensatoin Plan 021.06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84" name="Final  Final Version Compensatoin Plan 021.067.jpeg" descr="Final  Final Version Compensatoin Plan 021.06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89" name="Final  Final Version Compensatoin Plan 021.068.jpeg" descr="Final  Final Version Compensatoin Plan 021.06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94" name="Final  Final Version Compensatoin Plan 021.069.jpeg" descr="Final  Final Version Compensatoin Plan 021.06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4" name="Final  Final Version Compensatoin Plan 021.007.jpeg" descr="Final  Final Version Compensatoin Plan 021.00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99" name="Final  Final Version Compensatoin Plan 021.070.jpeg" descr="Final  Final Version Compensatoin Plan 021.07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04" name="Final  Final Version Compensatoin Plan 021.071.jpeg" descr="Final  Final Version Compensatoin Plan 021.07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09" name="Final  Final Version Compensatoin Plan 021.007.jpeg" descr="Final  Final Version Compensatoin Plan 021.00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9" name="Final  Final Version Compensatoin Plan 021.008.jpeg" descr="Final  Final Version Compensatoin Plan 021.00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4" name="Final  Final Version Compensatoin Plan 021.009.jpeg" descr="Final  Final Version Compensatoin Plan 021.00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Custom</PresentationFormat>
  <Paragraphs>0</Paragraphs>
  <Slides>72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5" baseType="lpstr">
      <vt:lpstr>Helvetica Neue</vt:lpstr>
      <vt:lpstr>Helvetica Neue Medium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Teresa Elias (Salt Lake City)</cp:lastModifiedBy>
  <cp:revision>1</cp:revision>
  <dcterms:modified xsi:type="dcterms:W3CDTF">2021-12-08T01:02:23Z</dcterms:modified>
</cp:coreProperties>
</file>