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68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32" d="100"/>
          <a:sy n="32" d="100"/>
        </p:scale>
        <p:origin x="7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8"/>
            <a:ext cx="24385704" cy="1371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764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03" y="0"/>
            <a:ext cx="24384001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6701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02" y="-958"/>
            <a:ext cx="24385704" cy="1371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1584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4384001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568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4384001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130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4384001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314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8"/>
            <a:ext cx="24385704" cy="1371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424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3390" y="0"/>
            <a:ext cx="24737390" cy="1391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826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650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8"/>
            <a:ext cx="24385704" cy="1371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821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8"/>
            <a:ext cx="24385704" cy="1371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614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03" y="0"/>
            <a:ext cx="24384001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002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0</Words>
  <Application>Microsoft Office PowerPoint</Application>
  <PresentationFormat>Custom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Helvetica Neue</vt:lpstr>
      <vt:lpstr>Helvetica Neue Light</vt:lpstr>
      <vt:lpstr>Helvetica Neue Medium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Kirsty Grayson (Sydney)</dc:creator>
  <cp:lastModifiedBy>Summer Li (Sydney)</cp:lastModifiedBy>
  <cp:revision>7</cp:revision>
  <dcterms:modified xsi:type="dcterms:W3CDTF">2020-01-29T00:32:56Z</dcterms:modified>
</cp:coreProperties>
</file>