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61" r:id="rId2"/>
    <p:sldId id="262" r:id="rId3"/>
    <p:sldId id="263" r:id="rId4"/>
    <p:sldId id="264" r:id="rId5"/>
  </p:sldIdLst>
  <p:sldSz cx="24384000" cy="13716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32" d="100"/>
          <a:sy n="32" d="100"/>
        </p:scale>
        <p:origin x="7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n-lt"/>
        <a:ea typeface="+mn-ea"/>
        <a:cs typeface="+mn-cs"/>
        <a:sym typeface="Calibri"/>
      </a:defRPr>
    </a:lvl1pPr>
    <a:lvl2pPr indent="228600" defTabSz="1828800" latinLnBrk="0">
      <a:defRPr sz="2400">
        <a:latin typeface="+mn-lt"/>
        <a:ea typeface="+mn-ea"/>
        <a:cs typeface="+mn-cs"/>
        <a:sym typeface="Calibri"/>
      </a:defRPr>
    </a:lvl2pPr>
    <a:lvl3pPr indent="457200" defTabSz="1828800" latinLnBrk="0">
      <a:defRPr sz="2400">
        <a:latin typeface="+mn-lt"/>
        <a:ea typeface="+mn-ea"/>
        <a:cs typeface="+mn-cs"/>
        <a:sym typeface="Calibri"/>
      </a:defRPr>
    </a:lvl3pPr>
    <a:lvl4pPr indent="685800" defTabSz="1828800" latinLnBrk="0">
      <a:defRPr sz="2400">
        <a:latin typeface="+mn-lt"/>
        <a:ea typeface="+mn-ea"/>
        <a:cs typeface="+mn-cs"/>
        <a:sym typeface="Calibri"/>
      </a:defRPr>
    </a:lvl4pPr>
    <a:lvl5pPr indent="914400" defTabSz="1828800" latinLnBrk="0">
      <a:defRPr sz="2400">
        <a:latin typeface="+mn-lt"/>
        <a:ea typeface="+mn-ea"/>
        <a:cs typeface="+mn-cs"/>
        <a:sym typeface="Calibri"/>
      </a:defRPr>
    </a:lvl5pPr>
    <a:lvl6pPr indent="1143000" defTabSz="1828800" latinLnBrk="0">
      <a:defRPr sz="2400">
        <a:latin typeface="+mn-lt"/>
        <a:ea typeface="+mn-ea"/>
        <a:cs typeface="+mn-cs"/>
        <a:sym typeface="Calibri"/>
      </a:defRPr>
    </a:lvl6pPr>
    <a:lvl7pPr indent="1371600" defTabSz="1828800" latinLnBrk="0">
      <a:defRPr sz="2400">
        <a:latin typeface="+mn-lt"/>
        <a:ea typeface="+mn-ea"/>
        <a:cs typeface="+mn-cs"/>
        <a:sym typeface="Calibri"/>
      </a:defRPr>
    </a:lvl7pPr>
    <a:lvl8pPr indent="1600200" defTabSz="1828800" latinLnBrk="0">
      <a:defRPr sz="2400">
        <a:latin typeface="+mn-lt"/>
        <a:ea typeface="+mn-ea"/>
        <a:cs typeface="+mn-cs"/>
        <a:sym typeface="Calibri"/>
      </a:defRPr>
    </a:lvl8pPr>
    <a:lvl9pPr indent="1828800" defTabSz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4800"/>
            </a:lvl1pPr>
            <a:lvl2pPr marL="0" indent="457200" algn="ctr">
              <a:buSzTx/>
              <a:buFontTx/>
              <a:buNone/>
              <a:defRPr sz="4800"/>
            </a:lvl2pPr>
            <a:lvl3pPr marL="0" indent="914400" algn="ctr">
              <a:buSzTx/>
              <a:buFontTx/>
              <a:buNone/>
              <a:defRPr sz="4800"/>
            </a:lvl3pPr>
            <a:lvl4pPr marL="0" indent="1371600" algn="ctr">
              <a:buSzTx/>
              <a:buFontTx/>
              <a:buNone/>
              <a:defRPr sz="4800"/>
            </a:lvl4pPr>
            <a:lvl5pPr marL="0" indent="1828800" algn="ctr">
              <a:buSzTx/>
              <a:buFontTx/>
              <a:buNone/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1663700" y="3419476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8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48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48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48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48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1679575" y="730250"/>
            <a:ext cx="21031201" cy="26511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79575" y="3362326"/>
            <a:ext cx="10315576" cy="164782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4800"/>
            </a:lvl1pPr>
            <a:lvl2pPr marL="0" indent="457200">
              <a:buSzTx/>
              <a:buFontTx/>
              <a:buNone/>
              <a:defRPr sz="4800"/>
            </a:lvl2pPr>
            <a:lvl3pPr marL="0" indent="914400">
              <a:buSzTx/>
              <a:buFontTx/>
              <a:buNone/>
              <a:defRPr sz="4800"/>
            </a:lvl3pPr>
            <a:lvl4pPr marL="0" indent="1371600">
              <a:buSzTx/>
              <a:buFontTx/>
              <a:buNone/>
              <a:defRPr sz="4800"/>
            </a:lvl4pPr>
            <a:lvl5pPr marL="0" indent="1828800">
              <a:buSzTx/>
              <a:buFontTx/>
              <a:buNone/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344400" y="3362326"/>
            <a:ext cx="10366376" cy="1647825"/>
          </a:xfrm>
          <a:prstGeom prst="rect">
            <a:avLst/>
          </a:prstGeom>
          <a:ln w="12700"/>
        </p:spPr>
        <p:txBody>
          <a:bodyPr anchor="b"/>
          <a:lstStyle/>
          <a:p>
            <a:pPr marL="0" indent="0">
              <a:buSzTx/>
              <a:buFontTx/>
              <a:buNone/>
              <a:defRPr sz="4800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xfrm>
            <a:off x="1679575" y="914400"/>
            <a:ext cx="7864476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366375" y="1974850"/>
            <a:ext cx="12344401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 marL="979714" indent="-522514">
              <a:defRPr sz="6400"/>
            </a:lvl2pPr>
            <a:lvl3pPr marL="1524000" indent="-609600">
              <a:defRPr sz="6400"/>
            </a:lvl3pPr>
            <a:lvl4pPr marL="2103120" indent="-731520">
              <a:defRPr sz="6400"/>
            </a:lvl4pPr>
            <a:lvl5pPr marL="2560320" indent="-731520">
              <a:defRPr sz="6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679575" y="4114800"/>
            <a:ext cx="7864475" cy="7623176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buSzTx/>
              <a:buFontTx/>
              <a:buNone/>
              <a:defRPr sz="3200"/>
            </a:pPr>
            <a:endParaRPr/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Text"/>
          <p:cNvSpPr txBox="1">
            <a:spLocks noGrp="1"/>
          </p:cNvSpPr>
          <p:nvPr>
            <p:ph type="title"/>
          </p:nvPr>
        </p:nvSpPr>
        <p:spPr>
          <a:xfrm>
            <a:off x="1679575" y="914400"/>
            <a:ext cx="7864476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90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0366375" y="1974850"/>
            <a:ext cx="12344401" cy="9747250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79575" y="4114800"/>
            <a:ext cx="7864476" cy="76231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/>
            </a:lvl1pPr>
            <a:lvl2pPr marL="0" indent="457200">
              <a:buSzTx/>
              <a:buFontTx/>
              <a:buNone/>
              <a:defRPr sz="3200"/>
            </a:lvl2pPr>
            <a:lvl3pPr marL="0" indent="914400">
              <a:buSzTx/>
              <a:buFontTx/>
              <a:buNone/>
              <a:defRPr sz="3200"/>
            </a:lvl3pPr>
            <a:lvl4pPr marL="0" indent="1371600">
              <a:buSzTx/>
              <a:buFontTx/>
              <a:buNone/>
              <a:defRPr sz="3200"/>
            </a:lvl4pPr>
            <a:lvl5pPr marL="0" indent="1828800">
              <a:buSzTx/>
              <a:buFont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02235"/>
            <a:ext cx="504548" cy="551181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  <p:sldLayoutId id="2147483658" r:id="rId8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9906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554479" marR="0" indent="-640079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2082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540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997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911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2" y="-958"/>
            <a:ext cx="24385702" cy="1371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033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2" y="0"/>
            <a:ext cx="24385702" cy="1371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8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4384001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2878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4384001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2315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 Grayson (Sydney)</dc:creator>
  <cp:lastModifiedBy>Summer Li (Sydney)</cp:lastModifiedBy>
  <cp:revision>7</cp:revision>
  <dcterms:modified xsi:type="dcterms:W3CDTF">2020-01-29T03:12:31Z</dcterms:modified>
</cp:coreProperties>
</file>