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Medium"/>
          <a:ea typeface="Helvetica Neue Medium"/>
          <a:cs typeface="Helvetica Neue Medium"/>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Medium"/>
          <a:ea typeface="Helvetica Neue Medium"/>
          <a:cs typeface="Helvetica Neue Medium"/>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Medium"/>
          <a:ea typeface="Helvetica Neue Medium"/>
          <a:cs typeface="Helvetica Neue Medium"/>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6"/>
  </p:normalViewPr>
  <p:slideViewPr>
    <p:cSldViewPr snapToGrid="0" snapToObjects="1">
      <p:cViewPr varScale="1">
        <p:scale>
          <a:sx n="50" d="100"/>
          <a:sy n="50"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1143000" y="685800"/>
            <a:ext cx="4572000" cy="3429000"/>
          </a:xfrm>
          <a:prstGeom prst="rect">
            <a:avLst/>
          </a:prstGeom>
        </p:spPr>
        <p:txBody>
          <a:bodyPr/>
          <a:lstStyle/>
          <a:p>
            <a:endParaRPr/>
          </a:p>
        </p:txBody>
      </p:sp>
      <p:sp>
        <p:nvSpPr>
          <p:cNvPr id="198" name="Shape 1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lvl1pPr>
              <a:defRPr>
                <a:latin typeface="Adobe Garamond Pro"/>
                <a:ea typeface="Adobe Garamond Pro"/>
                <a:cs typeface="Adobe Garamond Pro"/>
                <a:sym typeface="Adobe Garamond Pro"/>
              </a:defRPr>
            </a:lvl1pPr>
          </a:lstStyle>
          <a:p>
            <a:r>
              <a:t>Introducing USANA Celavive®—high-performance skincare featuring USANA InCelligence Technology®.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lvl1pPr>
              <a:defRPr>
                <a:latin typeface="Adobe Garamond Pro"/>
                <a:ea typeface="Adobe Garamond Pro"/>
                <a:cs typeface="Adobe Garamond Pro"/>
                <a:sym typeface="Adobe Garamond Pro"/>
              </a:defRPr>
            </a:lvl1pPr>
          </a:lstStyle>
          <a:p>
            <a:r>
              <a:t>Celavive® clearly can perform but we want you to experience the difference for yourself. Let’s go through the regimen step-by-step to discover how these high-performance products can work for you. Start by snapping a “before” photo of your face. After completing the regimen, we will take an “after” photo so you can see the difference after just 1 application.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Celavive® products come in a variety of formulations to address your individual concerns and preferences. It’s important to understand your skin type before beginning the regimen. Remember, these are just guidelines and the goal is to create a routine with the products that respond best to your skin.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Makeup Remover is an important step in your evening routine and can double as a pre-cleanse for those who do not need to remove makeup. Simply saturate a cotton round and sweep over eyes, lips, and face to remove even longwear cosmetics, dirt, and pollution so your skin is prepped for proper cleansing.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Creamy Foam Cleanser is more of an aggressive cleanser formulated to deep clean for refreshingly younger-looking skin. You only need a very small amount (about the size of a pea) to achieve the desired results. Simply apply to damp skin, working the product into a rich lather and then rinsing with warm water. The Gentle Milk Cleanser is a more mild formula that effortlessly removes dirt and impurities while locking in skin’s natural moisture.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Toning is a critical step in your skincare routine. It helps to replace any lost moisture and balance your skin’s pH levels after cleansing. This helps to prepare your skin for the products to follow.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t>Reveal your youthful radiance with USANA’s new Hydrating + Lifting Sheet Mask. This nourishing, at-home beauty treatment noticeably lifts and smooths the look of your skin, while providing intense hydration for visibly tighter and brighter-looking skin. This new mask features our exclusive Celavive Cell-Signaling Complex with USANA InCelligence Technology® technology that supports natural collagen and lipid production from within—creating a plumper, younger-looking complexion.</a:t>
            </a:r>
          </a:p>
          <a:p>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Vitalizing Serum contains a high concentration of active ingredients including the Cell-Signaling Complex to visibly transform your skin into a radiant, youthful complexion. This Serum is targeted to help with the appearance of uneven skin tone, wrinkles, pore size, and skin texture.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Celavive® Hydrating Eye Essence is designed to address the delicate skin around your eyes. Improve the look of dark circles, crow’s feet, and puffiness by gently massaging the product into your skin using our unique applicator.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During the day, you’ll want to moisturize and protect your skin from the harsh elements. Both the Day Cream and Lotion helps fortify your skin from visible sun damage while providing plenty of moisture with our Olivol™ Botanical Blend.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Your skin is working overtime while you sleep to visible repair the damage from the day. Support this natural process by applying Celavive® Replenishing Night Gel (or Cream) to restore youthful radiance and moisture overnight.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lnSpc>
                <a:spcPct val="117999"/>
              </a:lnSpc>
              <a:defRPr>
                <a:latin typeface="Adobe Garamond Pro"/>
                <a:ea typeface="Adobe Garamond Pro"/>
                <a:cs typeface="Adobe Garamond Pro"/>
                <a:sym typeface="Adobe Garamond Pro"/>
              </a:defRPr>
            </a:pPr>
            <a:r>
              <a:t>Years ago, with the vision of Dr. Wentz, we created Sensé Beautiful Science. This skincare line was groundbreaking and helped shape the industry. Today, we are focused on the future with advanced formulas that have again changed the competitive skincare landscape.</a:t>
            </a:r>
          </a:p>
          <a:p>
            <a:pPr>
              <a:lnSpc>
                <a:spcPct val="117999"/>
              </a:lnSpc>
              <a:defRPr>
                <a:latin typeface="Adobe Garamond Pro"/>
                <a:ea typeface="Adobe Garamond Pro"/>
                <a:cs typeface="Adobe Garamond Pro"/>
                <a:sym typeface="Adobe Garamond Pro"/>
              </a:defRPr>
            </a:pPr>
            <a:endParaRPr/>
          </a:p>
          <a:p>
            <a:pPr>
              <a:lnSpc>
                <a:spcPct val="117999"/>
              </a:lnSpc>
              <a:defRPr>
                <a:latin typeface="Adobe Garamond Pro"/>
                <a:ea typeface="Adobe Garamond Pro"/>
                <a:cs typeface="Adobe Garamond Pro"/>
                <a:sym typeface="Adobe Garamond Pro"/>
              </a:defRPr>
            </a:pPr>
            <a:r>
              <a:t>&lt;Read Quote&gt;</a:t>
            </a:r>
          </a:p>
          <a:p>
            <a:pPr>
              <a:lnSpc>
                <a:spcPct val="117999"/>
              </a:lnSpc>
              <a:defRPr>
                <a:latin typeface="Adobe Garamond Pro"/>
                <a:ea typeface="Adobe Garamond Pro"/>
                <a:cs typeface="Adobe Garamond Pro"/>
                <a:sym typeface="Adobe Garamond Pro"/>
              </a:defRPr>
            </a:pPr>
            <a:endParaRPr/>
          </a:p>
          <a:p>
            <a:pPr>
              <a:lnSpc>
                <a:spcPct val="117999"/>
              </a:lnSpc>
              <a:defRPr>
                <a:latin typeface="Adobe Garamond Pro"/>
                <a:ea typeface="Adobe Garamond Pro"/>
                <a:cs typeface="Adobe Garamond Pro"/>
                <a:sym typeface="Adobe Garamond Pro"/>
              </a:defRPr>
            </a:pPr>
            <a:r>
              <a:t>“Years ago, USANA helped shape the global skincare market by launching Sensé  - face and body care products formulated without chemical preservatives and other toxic ingredients - establishing us as a leader in the personal care industry. We are now focused on the future and have found a way to incorporate our groundbreaking USANA InCelligence Technology®, into our skincare products. These high-performance products utilize key phytonutrients, natural botanical extracts, and powerful peptides that go beyond traditional beauty formulations to improve our natural, youth-preserving functions and fight the major signs of visible aging. By introducing Celavive® to the world, we will once again change the competitive landscape as we know it.”</a:t>
            </a:r>
            <a:b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That completes the Celavive® regimen, but creating a beautiful complexion doesn’t stop there. Consuming the proper nutrients on the inside will help create a healthy glow on the outside. Your skin is your body’s largest organ and often the last to receive important vitamins and antioxidants that are needed to defend your skin against visible aging. USANA believes in nourishing your skin through a healthy diet, plenty of water, and high-quality nutritional supplements.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Nourish, Protect, and Renew with USANA CellSentials to provide a foundation for better health and naturally beautiful skin.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For those on-the-go that enjoy a simple, convenient approach, try USANA’s HealthPak—our best-selling daily dose of the vitamins and minerals you need to build a foundation for better health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After you’ve chosen your core products with either CellSentials™ or HealthPak™, it’s time to customize your supplement routine based on your individual needs. Some of our favorite supplements to support your beauty routine include these products shown here known for support healthy-looking skin.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lvl1pPr>
              <a:defRPr>
                <a:latin typeface="Adobe Garamond Pro"/>
                <a:ea typeface="Adobe Garamond Pro"/>
                <a:cs typeface="Adobe Garamond Pro"/>
                <a:sym typeface="Adobe Garamond Pro"/>
              </a:defRPr>
            </a:lvl1pPr>
          </a:lstStyle>
          <a:p>
            <a:r>
              <a:t>I want you to take a moment and touch your skin to feel the incredible difference. Share how your skin now looks and feels after just 1 application on your social media pages. Post your “after” photo with #CelaviveSelfie for a chance to featured on the official Celavive® pages. And don’t worry, you’ll continue to enjoy increasing moisture during the next 24hrs. Who’s ready to place their first Celavive order?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lvl1pPr>
              <a:defRPr>
                <a:latin typeface="Adobe Garamond Pro"/>
                <a:ea typeface="Adobe Garamond Pro"/>
                <a:cs typeface="Adobe Garamond Pro"/>
                <a:sym typeface="Adobe Garamond Pro"/>
              </a:defRPr>
            </a:lvl1pPr>
          </a:lstStyle>
          <a:p>
            <a:r>
              <a:t>The results are best if you use a complete regimen of Celavive® products. It’s time to experience high-performance skin and begin your Celavive journey. Order your regimen pack to get started today.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defTabSz="914400">
              <a:lnSpc>
                <a:spcPct val="100000"/>
              </a:lnSpc>
              <a:defRPr sz="2300">
                <a:latin typeface="Adobe Garamond Pro"/>
                <a:ea typeface="Adobe Garamond Pro"/>
                <a:cs typeface="Adobe Garamond Pro"/>
                <a:sym typeface="Adobe Garamond Pro"/>
              </a:defRPr>
            </a:lvl1pPr>
          </a:lstStyle>
          <a:p>
            <a:r>
              <a:t>Celavive® formulations are founded on the science of cellular nutrition. By using key nutrients, we are able to better support youth-preserving beauty functions already within your body, going beyond anything we’ve done before. This comprehensive product offering helps each Celavive user to have a unique and personalized experience, targeting individual skin-aging concerns.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lvl1pPr>
              <a:defRPr>
                <a:latin typeface="Adobe Garamond Pro"/>
                <a:ea typeface="Adobe Garamond Pro"/>
                <a:cs typeface="Adobe Garamond Pro"/>
                <a:sym typeface="Adobe Garamond Pro"/>
              </a:defRPr>
            </a:lvl1pPr>
          </a:lstStyle>
          <a:p>
            <a:r>
              <a:t>By specifically targeting your body’s ability to fight visible aging, Celavive® is able to provide better beauty support against environmental stressors like stress, sun damage, and pollution.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Celavive®’s difference is found in its exclusive technologies. The Cell-Signaling Complex helps to visibly counteract fine lines and wrinkles by targeting key skin receptors while also supporting major elements like collagen that can help produce a healthy skin matrix. The Olivol™ Botanical Blend focuses on moisture and includes our patented Olivol olive-fruit extract to provide lasting moisture for up to 24hrs after just one application.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In clinical tests conducted through Toyo Beauty in Japan, participants noticed a nearly 180% increase in moisture within the first 30 minutes.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When evaluating the effectiveness of Celavive® Replenishing Night Cream, participants observed a significant decrease in transepidermal water loss.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Celavive® Vitalizing Serum was also evaluated and showed that the participants’ skin elasticity doubled in just 3 hours.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lvl1pPr>
              <a:lnSpc>
                <a:spcPct val="117999"/>
              </a:lnSpc>
              <a:defRPr>
                <a:latin typeface="Adobe Garamond Pro"/>
                <a:ea typeface="Adobe Garamond Pro"/>
                <a:cs typeface="Adobe Garamond Pro"/>
                <a:sym typeface="Adobe Garamond Pro"/>
              </a:defRPr>
            </a:lvl1pPr>
          </a:lstStyle>
          <a:p>
            <a:r>
              <a:t>Here you’ll see the noticeable difference in fine lines around the subject’s eye area.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2387600" y="8953500"/>
            <a:ext cx="19621500" cy="585521"/>
          </a:xfrm>
          <a:prstGeom prst="rect">
            <a:avLst/>
          </a:prstGeom>
        </p:spPr>
        <p:txBody>
          <a:bodyPr anchor="t"/>
          <a:lstStyle>
            <a:lvl1pPr marL="0" indent="0" algn="ctr">
              <a:spcBef>
                <a:spcPts val="0"/>
              </a:spcBef>
              <a:buSzTx/>
              <a:buNone/>
              <a:defRPr sz="3200" i="1"/>
            </a:lvl1pPr>
            <a:lvl2pPr marL="1058333" indent="-423333" algn="ctr">
              <a:spcBef>
                <a:spcPts val="0"/>
              </a:spcBef>
              <a:defRPr sz="3200" i="1"/>
            </a:lvl2pPr>
            <a:lvl3pPr marL="1693333" indent="-423333" algn="ctr">
              <a:spcBef>
                <a:spcPts val="0"/>
              </a:spcBef>
              <a:defRPr sz="3200" i="1"/>
            </a:lvl3pPr>
            <a:lvl4pPr marL="2328333" indent="-423333" algn="ctr">
              <a:spcBef>
                <a:spcPts val="0"/>
              </a:spcBef>
              <a:defRPr sz="3200" i="1"/>
            </a:lvl4pPr>
            <a:lvl5pPr marL="2963333" indent="-423333" algn="ctr">
              <a:spcBef>
                <a:spcPts val="0"/>
              </a:spcBef>
              <a:defRPr sz="32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2387600" y="6076950"/>
            <a:ext cx="19621500" cy="825500"/>
          </a:xfrm>
          <a:prstGeom prst="rect">
            <a:avLst/>
          </a:prstGeom>
        </p:spPr>
        <p:txBody>
          <a:bodyPr/>
          <a:lstStyle/>
          <a:p>
            <a:pPr marL="0" indent="0" algn="ctr">
              <a:spcBef>
                <a:spcPts val="0"/>
              </a:spcBef>
              <a:buSzTx/>
              <a:buNone/>
              <a:defRPr>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19830486" y="12490450"/>
            <a:ext cx="591115" cy="577645"/>
          </a:xfrm>
          <a:prstGeom prst="rect">
            <a:avLst/>
          </a:prstGeom>
        </p:spPr>
        <p:txBody>
          <a:bodyPr lIns="91438" tIns="91438" rIns="91438" bIns="91438"/>
          <a:lstStyle>
            <a:lvl1pPr algn="r" defTabSz="914400">
              <a:defRPr sz="28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24"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25" name="Title Text"/>
          <p:cNvSpPr txBox="1">
            <a:spLocks noGrp="1"/>
          </p:cNvSpPr>
          <p:nvPr>
            <p:ph type="title"/>
          </p:nvPr>
        </p:nvSpPr>
        <p:spPr>
          <a:xfrm>
            <a:off x="1384300" y="546100"/>
            <a:ext cx="21005800" cy="3116264"/>
          </a:xfrm>
          <a:prstGeom prst="rect">
            <a:avLst/>
          </a:prstGeom>
          <a:effectLst>
            <a:outerShdw blurRad="317500" dist="25400" dir="5400000" rotWithShape="0">
              <a:srgbClr val="000000"/>
            </a:outerShdw>
          </a:effectLst>
        </p:spPr>
        <p:txBody>
          <a:bodyPr/>
          <a:lstStyle>
            <a:lvl1pPr algn="l">
              <a:defRPr sz="22000" cap="all">
                <a:latin typeface="Bebas Neue Bold"/>
                <a:ea typeface="Bebas Neue Bold"/>
                <a:cs typeface="Bebas Neue Bold"/>
                <a:sym typeface="Bebas Neue Bold"/>
              </a:defRPr>
            </a:lvl1pPr>
          </a:lstStyle>
          <a:p>
            <a:r>
              <a:t>Title Text</a:t>
            </a:r>
          </a:p>
        </p:txBody>
      </p:sp>
      <p:sp>
        <p:nvSpPr>
          <p:cNvPr id="126" name="Body Level One…"/>
          <p:cNvSpPr txBox="1">
            <a:spLocks noGrp="1"/>
          </p:cNvSpPr>
          <p:nvPr>
            <p:ph type="body" idx="1"/>
          </p:nvPr>
        </p:nvSpPr>
        <p:spPr>
          <a:xfrm>
            <a:off x="1689100" y="4762500"/>
            <a:ext cx="21005800" cy="8478839"/>
          </a:xfrm>
          <a:prstGeom prst="rect">
            <a:avLst/>
          </a:prstGeom>
          <a:effectLst>
            <a:outerShdw blurRad="317500" dist="25400" dir="5400000" rotWithShape="0">
              <a:srgbClr val="000000"/>
            </a:outerShdw>
          </a:effectLst>
        </p:spPr>
        <p:txBody>
          <a:bodyPr/>
          <a:lstStyle>
            <a:lvl1pPr marL="0" indent="0">
              <a:lnSpc>
                <a:spcPct val="90000"/>
              </a:lnSpc>
              <a:spcBef>
                <a:spcPts val="5200"/>
              </a:spcBef>
              <a:buSzTx/>
              <a:buNone/>
              <a:defRPr sz="7400" spc="-74">
                <a:latin typeface="Lato Regular"/>
                <a:ea typeface="Lato Regular"/>
                <a:cs typeface="Lato Regular"/>
                <a:sym typeface="Lato Regular"/>
              </a:defRPr>
            </a:lvl1pPr>
            <a:lvl2pPr marL="0" indent="0">
              <a:lnSpc>
                <a:spcPct val="90000"/>
              </a:lnSpc>
              <a:spcBef>
                <a:spcPts val="5200"/>
              </a:spcBef>
              <a:buSzTx/>
              <a:buNone/>
              <a:defRPr sz="7400" spc="-74">
                <a:latin typeface="Lato Regular"/>
                <a:ea typeface="Lato Regular"/>
                <a:cs typeface="Lato Regular"/>
                <a:sym typeface="Lato Regular"/>
              </a:defRPr>
            </a:lvl2pPr>
            <a:lvl3pPr marL="0" indent="0">
              <a:lnSpc>
                <a:spcPct val="90000"/>
              </a:lnSpc>
              <a:spcBef>
                <a:spcPts val="5200"/>
              </a:spcBef>
              <a:buSzTx/>
              <a:buNone/>
              <a:defRPr sz="7400" spc="-74">
                <a:latin typeface="Lato Regular"/>
                <a:ea typeface="Lato Regular"/>
                <a:cs typeface="Lato Regular"/>
                <a:sym typeface="Lato Regular"/>
              </a:defRPr>
            </a:lvl3pPr>
            <a:lvl4pPr marL="0" indent="0">
              <a:lnSpc>
                <a:spcPct val="90000"/>
              </a:lnSpc>
              <a:spcBef>
                <a:spcPts val="5200"/>
              </a:spcBef>
              <a:buSzTx/>
              <a:buNone/>
              <a:defRPr sz="7400" spc="-74">
                <a:latin typeface="Lato Regular"/>
                <a:ea typeface="Lato Regular"/>
                <a:cs typeface="Lato Regular"/>
                <a:sym typeface="Lato Regular"/>
              </a:defRPr>
            </a:lvl4pPr>
            <a:lvl5pPr marL="0" indent="0">
              <a:lnSpc>
                <a:spcPct val="90000"/>
              </a:lnSpc>
              <a:spcBef>
                <a:spcPts val="5200"/>
              </a:spcBef>
              <a:buSzTx/>
              <a:buNone/>
              <a:defRPr sz="7400" spc="-74">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127" name="Text"/>
          <p:cNvSpPr txBox="1">
            <a:spLocks noGrp="1"/>
          </p:cNvSpPr>
          <p:nvPr>
            <p:ph type="body" sz="quarter" idx="14"/>
          </p:nvPr>
        </p:nvSpPr>
        <p:spPr>
          <a:xfrm>
            <a:off x="1549399" y="3378198"/>
            <a:ext cx="5952771" cy="1727202"/>
          </a:xfrm>
          <a:prstGeom prst="rect">
            <a:avLst/>
          </a:prstGeom>
          <a:effectLst>
            <a:outerShdw blurRad="317500" dist="25400" dir="5400000" rotWithShape="0">
              <a:srgbClr val="000000"/>
            </a:outerShdw>
          </a:effectLst>
        </p:spPr>
        <p:txBody>
          <a:bodyPr/>
          <a:lstStyle/>
          <a:p>
            <a:pPr>
              <a:buClr>
                <a:srgbClr val="FFFFFF"/>
              </a:buClr>
            </a:pPr>
            <a:endParaRPr/>
          </a:p>
        </p:txBody>
      </p:sp>
      <p:sp>
        <p:nvSpPr>
          <p:cNvPr id="128"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3048000" y="2244725"/>
            <a:ext cx="18288000" cy="4775202"/>
          </a:xfrm>
          <a:prstGeom prst="rect">
            <a:avLst/>
          </a:prstGeom>
        </p:spPr>
        <p:txBody>
          <a:bodyPr lIns="91438" tIns="91438" rIns="91438" bIns="91438" anchor="b"/>
          <a:lstStyle>
            <a:lvl1pPr defTabSz="1828800">
              <a:lnSpc>
                <a:spcPct val="90000"/>
              </a:lnSpc>
              <a:defRPr sz="12000">
                <a:solidFill>
                  <a:srgbClr val="000000"/>
                </a:solidFill>
                <a:latin typeface="Calibri"/>
                <a:ea typeface="Calibri"/>
                <a:cs typeface="Calibri"/>
                <a:sym typeface="Calibri"/>
              </a:defRPr>
            </a:lvl1pPr>
          </a:lstStyle>
          <a:p>
            <a:r>
              <a:t>Title Text</a:t>
            </a:r>
          </a:p>
        </p:txBody>
      </p:sp>
      <p:sp>
        <p:nvSpPr>
          <p:cNvPr id="136" name="Body Level One…"/>
          <p:cNvSpPr txBox="1">
            <a:spLocks noGrp="1"/>
          </p:cNvSpPr>
          <p:nvPr>
            <p:ph type="body" sz="quarter" idx="1"/>
          </p:nvPr>
        </p:nvSpPr>
        <p:spPr>
          <a:xfrm>
            <a:off x="3048000" y="7204075"/>
            <a:ext cx="18288000" cy="3311525"/>
          </a:xfrm>
          <a:prstGeom prst="rect">
            <a:avLst/>
          </a:prstGeom>
        </p:spPr>
        <p:txBody>
          <a:bodyPr lIns="91438" tIns="91438" rIns="91438" bIns="91438" anchor="t"/>
          <a:lstStyle>
            <a:lvl1pPr marL="0" indent="0" algn="ctr" defTabSz="1828800">
              <a:lnSpc>
                <a:spcPct val="90000"/>
              </a:lnSpc>
              <a:spcBef>
                <a:spcPts val="2000"/>
              </a:spcBef>
              <a:buSzTx/>
              <a:buNone/>
              <a:defRPr>
                <a:solidFill>
                  <a:srgbClr val="000000"/>
                </a:solidFill>
                <a:latin typeface="Calibri"/>
                <a:ea typeface="Calibri"/>
                <a:cs typeface="Calibri"/>
                <a:sym typeface="Calibri"/>
              </a:defRPr>
            </a:lvl1pPr>
            <a:lvl2pPr marL="0" indent="0" algn="ctr" defTabSz="1828800">
              <a:lnSpc>
                <a:spcPct val="90000"/>
              </a:lnSpc>
              <a:spcBef>
                <a:spcPts val="2000"/>
              </a:spcBef>
              <a:buSzTx/>
              <a:buNone/>
              <a:defRPr>
                <a:solidFill>
                  <a:srgbClr val="000000"/>
                </a:solidFill>
                <a:latin typeface="Calibri"/>
                <a:ea typeface="Calibri"/>
                <a:cs typeface="Calibri"/>
                <a:sym typeface="Calibri"/>
              </a:defRPr>
            </a:lvl2pPr>
            <a:lvl3pPr marL="0" indent="0" algn="ctr" defTabSz="1828800">
              <a:lnSpc>
                <a:spcPct val="90000"/>
              </a:lnSpc>
              <a:spcBef>
                <a:spcPts val="2000"/>
              </a:spcBef>
              <a:buSzTx/>
              <a:buNone/>
              <a:defRPr>
                <a:solidFill>
                  <a:srgbClr val="000000"/>
                </a:solidFill>
                <a:latin typeface="Calibri"/>
                <a:ea typeface="Calibri"/>
                <a:cs typeface="Calibri"/>
                <a:sym typeface="Calibri"/>
              </a:defRPr>
            </a:lvl3pPr>
            <a:lvl4pPr marL="0" indent="0" algn="ctr" defTabSz="1828800">
              <a:lnSpc>
                <a:spcPct val="90000"/>
              </a:lnSpc>
              <a:spcBef>
                <a:spcPts val="2000"/>
              </a:spcBef>
              <a:buSzTx/>
              <a:buNone/>
              <a:defRPr>
                <a:solidFill>
                  <a:srgbClr val="000000"/>
                </a:solidFill>
                <a:latin typeface="Calibri"/>
                <a:ea typeface="Calibri"/>
                <a:cs typeface="Calibri"/>
                <a:sym typeface="Calibri"/>
              </a:defRPr>
            </a:lvl4pPr>
            <a:lvl5pPr marL="0" indent="0" algn="ctr" defTabSz="1828800">
              <a:lnSpc>
                <a:spcPct val="90000"/>
              </a:lnSpc>
              <a:spcBef>
                <a:spcPts val="2000"/>
              </a:spcBef>
              <a:buSzTx/>
              <a:buNone/>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22203054" y="12802235"/>
            <a:ext cx="504546" cy="551179"/>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676400" y="730250"/>
            <a:ext cx="21031200" cy="2651126"/>
          </a:xfrm>
          <a:prstGeom prst="rect">
            <a:avLst/>
          </a:prstGeom>
        </p:spPr>
        <p:txBody>
          <a:bodyPr lIns="91438" tIns="91438" rIns="91438" bIns="91438"/>
          <a:lstStyle>
            <a:lvl1pPr algn="l" defTabSz="1828800">
              <a:lnSpc>
                <a:spcPct val="90000"/>
              </a:lnSpc>
              <a:defRPr sz="8800">
                <a:solidFill>
                  <a:srgbClr val="000000"/>
                </a:solidFill>
                <a:latin typeface="Calibri"/>
                <a:ea typeface="Calibri"/>
                <a:cs typeface="Calibri"/>
                <a:sym typeface="Calibri"/>
              </a:defRPr>
            </a:lvl1pPr>
          </a:lstStyle>
          <a:p>
            <a:r>
              <a:t>Title Text</a:t>
            </a:r>
          </a:p>
        </p:txBody>
      </p:sp>
      <p:sp>
        <p:nvSpPr>
          <p:cNvPr id="145" name="Body Level One…"/>
          <p:cNvSpPr txBox="1">
            <a:spLocks noGrp="1"/>
          </p:cNvSpPr>
          <p:nvPr>
            <p:ph type="body" idx="1"/>
          </p:nvPr>
        </p:nvSpPr>
        <p:spPr>
          <a:xfrm>
            <a:off x="1676400" y="3651250"/>
            <a:ext cx="21031200" cy="8702676"/>
          </a:xfrm>
          <a:prstGeom prst="rect">
            <a:avLst/>
          </a:prstGeom>
        </p:spPr>
        <p:txBody>
          <a:bodyPr lIns="91438" tIns="91438" rIns="91438" bIns="91438" anchor="t"/>
          <a:lstStyle>
            <a:lvl1pPr marL="457200" indent="-457200" defTabSz="1828800">
              <a:lnSpc>
                <a:spcPct val="90000"/>
              </a:lnSpc>
              <a:spcBef>
                <a:spcPts val="2000"/>
              </a:spcBef>
              <a:buSzPct val="100000"/>
              <a:buFont typeface="Arial"/>
              <a:defRPr sz="5600">
                <a:solidFill>
                  <a:srgbClr val="000000"/>
                </a:solidFill>
                <a:latin typeface="Calibri"/>
                <a:ea typeface="Calibri"/>
                <a:cs typeface="Calibri"/>
                <a:sym typeface="Calibri"/>
              </a:defRPr>
            </a:lvl1pPr>
            <a:lvl2pPr marL="990600" indent="-533400" defTabSz="1828800">
              <a:lnSpc>
                <a:spcPct val="90000"/>
              </a:lnSpc>
              <a:spcBef>
                <a:spcPts val="2000"/>
              </a:spcBef>
              <a:buSzPct val="100000"/>
              <a:buFont typeface="Arial"/>
              <a:defRPr sz="5600">
                <a:solidFill>
                  <a:srgbClr val="000000"/>
                </a:solidFill>
                <a:latin typeface="Calibri"/>
                <a:ea typeface="Calibri"/>
                <a:cs typeface="Calibri"/>
                <a:sym typeface="Calibri"/>
              </a:defRPr>
            </a:lvl2pPr>
            <a:lvl3pPr marL="1554478" indent="-640078" defTabSz="1828800">
              <a:lnSpc>
                <a:spcPct val="90000"/>
              </a:lnSpc>
              <a:spcBef>
                <a:spcPts val="2000"/>
              </a:spcBef>
              <a:buSzPct val="100000"/>
              <a:buFont typeface="Arial"/>
              <a:defRPr sz="5600">
                <a:solidFill>
                  <a:srgbClr val="000000"/>
                </a:solidFill>
                <a:latin typeface="Calibri"/>
                <a:ea typeface="Calibri"/>
                <a:cs typeface="Calibri"/>
                <a:sym typeface="Calibri"/>
              </a:defRPr>
            </a:lvl3pPr>
            <a:lvl4pPr marL="20828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4pPr>
            <a:lvl5pPr marL="25400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203054" y="12802235"/>
            <a:ext cx="504546" cy="551179"/>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663700" y="3419476"/>
            <a:ext cx="21031200" cy="5705474"/>
          </a:xfrm>
          <a:prstGeom prst="rect">
            <a:avLst/>
          </a:prstGeom>
        </p:spPr>
        <p:txBody>
          <a:bodyPr lIns="91438" tIns="91438" rIns="91438" bIns="91438" anchor="b"/>
          <a:lstStyle>
            <a:lvl1pPr algn="l" defTabSz="1828800">
              <a:lnSpc>
                <a:spcPct val="90000"/>
              </a:lnSpc>
              <a:defRPr sz="12000">
                <a:solidFill>
                  <a:srgbClr val="000000"/>
                </a:solidFill>
                <a:latin typeface="Calibri"/>
                <a:ea typeface="Calibri"/>
                <a:cs typeface="Calibri"/>
                <a:sym typeface="Calibri"/>
              </a:defRPr>
            </a:lvl1pPr>
          </a:lstStyle>
          <a:p>
            <a:r>
              <a:t>Title Text</a:t>
            </a:r>
          </a:p>
        </p:txBody>
      </p:sp>
      <p:sp>
        <p:nvSpPr>
          <p:cNvPr id="154" name="Body Level One…"/>
          <p:cNvSpPr txBox="1">
            <a:spLocks noGrp="1"/>
          </p:cNvSpPr>
          <p:nvPr>
            <p:ph type="body" sz="quarter" idx="1"/>
          </p:nvPr>
        </p:nvSpPr>
        <p:spPr>
          <a:xfrm>
            <a:off x="1663700" y="9178925"/>
            <a:ext cx="21031200" cy="3000375"/>
          </a:xfrm>
          <a:prstGeom prst="rect">
            <a:avLst/>
          </a:prstGeom>
        </p:spPr>
        <p:txBody>
          <a:bodyPr lIns="91438" tIns="91438" rIns="91438" bIns="91438" anchor="t"/>
          <a:lstStyle>
            <a:lvl1pPr marL="0" indent="0" defTabSz="1828800">
              <a:lnSpc>
                <a:spcPct val="90000"/>
              </a:lnSpc>
              <a:spcBef>
                <a:spcPts val="2000"/>
              </a:spcBef>
              <a:buSzTx/>
              <a:buNone/>
              <a:defRPr>
                <a:solidFill>
                  <a:srgbClr val="888888"/>
                </a:solidFill>
                <a:latin typeface="Calibri"/>
                <a:ea typeface="Calibri"/>
                <a:cs typeface="Calibri"/>
                <a:sym typeface="Calibri"/>
              </a:defRPr>
            </a:lvl1pPr>
            <a:lvl2pPr marL="0" indent="0" defTabSz="1828800">
              <a:lnSpc>
                <a:spcPct val="90000"/>
              </a:lnSpc>
              <a:spcBef>
                <a:spcPts val="2000"/>
              </a:spcBef>
              <a:buSzTx/>
              <a:buNone/>
              <a:defRPr>
                <a:solidFill>
                  <a:srgbClr val="888888"/>
                </a:solidFill>
                <a:latin typeface="Calibri"/>
                <a:ea typeface="Calibri"/>
                <a:cs typeface="Calibri"/>
                <a:sym typeface="Calibri"/>
              </a:defRPr>
            </a:lvl2pPr>
            <a:lvl3pPr marL="0" indent="0" defTabSz="1828800">
              <a:lnSpc>
                <a:spcPct val="90000"/>
              </a:lnSpc>
              <a:spcBef>
                <a:spcPts val="2000"/>
              </a:spcBef>
              <a:buSzTx/>
              <a:buNone/>
              <a:defRPr>
                <a:solidFill>
                  <a:srgbClr val="888888"/>
                </a:solidFill>
                <a:latin typeface="Calibri"/>
                <a:ea typeface="Calibri"/>
                <a:cs typeface="Calibri"/>
                <a:sym typeface="Calibri"/>
              </a:defRPr>
            </a:lvl3pPr>
            <a:lvl4pPr marL="0" indent="0" defTabSz="1828800">
              <a:lnSpc>
                <a:spcPct val="90000"/>
              </a:lnSpc>
              <a:spcBef>
                <a:spcPts val="2000"/>
              </a:spcBef>
              <a:buSzTx/>
              <a:buNone/>
              <a:defRPr>
                <a:solidFill>
                  <a:srgbClr val="888888"/>
                </a:solidFill>
                <a:latin typeface="Calibri"/>
                <a:ea typeface="Calibri"/>
                <a:cs typeface="Calibri"/>
                <a:sym typeface="Calibri"/>
              </a:defRPr>
            </a:lvl4pPr>
            <a:lvl5pPr marL="0" indent="0" defTabSz="1828800">
              <a:lnSpc>
                <a:spcPct val="90000"/>
              </a:lnSpc>
              <a:spcBef>
                <a:spcPts val="2000"/>
              </a:spcBef>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22203054" y="12802235"/>
            <a:ext cx="504546" cy="551179"/>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676400" y="730250"/>
            <a:ext cx="21031200" cy="2651126"/>
          </a:xfrm>
          <a:prstGeom prst="rect">
            <a:avLst/>
          </a:prstGeom>
        </p:spPr>
        <p:txBody>
          <a:bodyPr lIns="91437" tIns="91437" rIns="91437" bIns="91437"/>
          <a:lstStyle>
            <a:lvl1pPr algn="l" defTabSz="1828800">
              <a:lnSpc>
                <a:spcPct val="90000"/>
              </a:lnSpc>
              <a:defRPr sz="8800">
                <a:solidFill>
                  <a:srgbClr val="000000"/>
                </a:solidFill>
                <a:latin typeface="Calibri"/>
                <a:ea typeface="Calibri"/>
                <a:cs typeface="Calibri"/>
                <a:sym typeface="Calibri"/>
              </a:defRPr>
            </a:lvl1pPr>
          </a:lstStyle>
          <a:p>
            <a:r>
              <a:t>Title Text</a:t>
            </a:r>
          </a:p>
        </p:txBody>
      </p:sp>
      <p:sp>
        <p:nvSpPr>
          <p:cNvPr id="163" name="Body Level One…"/>
          <p:cNvSpPr txBox="1">
            <a:spLocks noGrp="1"/>
          </p:cNvSpPr>
          <p:nvPr>
            <p:ph type="body" idx="1"/>
          </p:nvPr>
        </p:nvSpPr>
        <p:spPr>
          <a:xfrm>
            <a:off x="1676400" y="3651250"/>
            <a:ext cx="21031200" cy="8702676"/>
          </a:xfrm>
          <a:prstGeom prst="rect">
            <a:avLst/>
          </a:prstGeom>
        </p:spPr>
        <p:txBody>
          <a:bodyPr lIns="91437" tIns="91437" rIns="91437" bIns="91437" anchor="t"/>
          <a:lstStyle>
            <a:lvl1pPr marL="457200" indent="-457200" defTabSz="1828800">
              <a:lnSpc>
                <a:spcPct val="90000"/>
              </a:lnSpc>
              <a:spcBef>
                <a:spcPts val="2000"/>
              </a:spcBef>
              <a:buSzPct val="100000"/>
              <a:buFont typeface="Arial"/>
              <a:defRPr sz="5600">
                <a:solidFill>
                  <a:srgbClr val="000000"/>
                </a:solidFill>
                <a:latin typeface="Calibri"/>
                <a:ea typeface="Calibri"/>
                <a:cs typeface="Calibri"/>
                <a:sym typeface="Calibri"/>
              </a:defRPr>
            </a:lvl1pPr>
            <a:lvl2pPr marL="990600" indent="-533400" defTabSz="1828800">
              <a:lnSpc>
                <a:spcPct val="90000"/>
              </a:lnSpc>
              <a:spcBef>
                <a:spcPts val="2000"/>
              </a:spcBef>
              <a:buSzPct val="100000"/>
              <a:buFont typeface="Arial"/>
              <a:defRPr sz="5600">
                <a:solidFill>
                  <a:srgbClr val="000000"/>
                </a:solidFill>
                <a:latin typeface="Calibri"/>
                <a:ea typeface="Calibri"/>
                <a:cs typeface="Calibri"/>
                <a:sym typeface="Calibri"/>
              </a:defRPr>
            </a:lvl2pPr>
            <a:lvl3pPr marL="1554477" indent="-640077" defTabSz="1828800">
              <a:lnSpc>
                <a:spcPct val="90000"/>
              </a:lnSpc>
              <a:spcBef>
                <a:spcPts val="2000"/>
              </a:spcBef>
              <a:buSzPct val="100000"/>
              <a:buFont typeface="Arial"/>
              <a:defRPr sz="5600">
                <a:solidFill>
                  <a:srgbClr val="000000"/>
                </a:solidFill>
                <a:latin typeface="Calibri"/>
                <a:ea typeface="Calibri"/>
                <a:cs typeface="Calibri"/>
                <a:sym typeface="Calibri"/>
              </a:defRPr>
            </a:lvl3pPr>
            <a:lvl4pPr marL="20828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4pPr>
            <a:lvl5pPr marL="25400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2203056" y="12802236"/>
            <a:ext cx="504544" cy="551177"/>
          </a:xfrm>
          <a:prstGeom prst="rect">
            <a:avLst/>
          </a:prstGeom>
        </p:spPr>
        <p:txBody>
          <a:bodyPr lIns="91437" tIns="91437" rIns="91437" bIns="91437"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71"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72" name="Title Text"/>
          <p:cNvSpPr txBox="1">
            <a:spLocks noGrp="1"/>
          </p:cNvSpPr>
          <p:nvPr>
            <p:ph type="title"/>
          </p:nvPr>
        </p:nvSpPr>
        <p:spPr>
          <a:xfrm>
            <a:off x="1240909" y="705511"/>
            <a:ext cx="15610484" cy="2677518"/>
          </a:xfrm>
          <a:prstGeom prst="rect">
            <a:avLst/>
          </a:prstGeom>
        </p:spPr>
        <p:txBody>
          <a:bodyPr lIns="45719" tIns="45719" rIns="45719" bIns="45719"/>
          <a:lstStyle>
            <a:lvl1pPr algn="l" defTabSz="457200">
              <a:defRPr sz="22000" spc="-660">
                <a:solidFill>
                  <a:srgbClr val="0F448D"/>
                </a:solidFill>
                <a:latin typeface="Bebas Neue Book"/>
                <a:ea typeface="Bebas Neue Book"/>
                <a:cs typeface="Bebas Neue Book"/>
                <a:sym typeface="Bebas Neue Book"/>
              </a:defRPr>
            </a:lvl1pPr>
          </a:lstStyle>
          <a:p>
            <a:r>
              <a:t>Title Text</a:t>
            </a:r>
          </a:p>
        </p:txBody>
      </p:sp>
      <p:sp>
        <p:nvSpPr>
          <p:cNvPr id="173" name="Body Level One…"/>
          <p:cNvSpPr txBox="1">
            <a:spLocks noGrp="1"/>
          </p:cNvSpPr>
          <p:nvPr>
            <p:ph type="body" sz="half" idx="1"/>
          </p:nvPr>
        </p:nvSpPr>
        <p:spPr>
          <a:xfrm>
            <a:off x="1308345" y="3212173"/>
            <a:ext cx="14830954" cy="7442183"/>
          </a:xfrm>
          <a:prstGeom prst="rect">
            <a:avLst/>
          </a:prstGeom>
          <a:effectLst>
            <a:outerShdw blurRad="381000" dist="38100" dir="5400000" rotWithShape="0">
              <a:srgbClr val="FFFFFF"/>
            </a:outerShdw>
          </a:effectLst>
        </p:spPr>
        <p:txBody>
          <a:bodyPr lIns="0" tIns="0" rIns="0" bIns="0" anchor="t"/>
          <a:lstStyle>
            <a:lvl1pPr marL="0" indent="0" defTabSz="914400">
              <a:spcBef>
                <a:spcPts val="3600"/>
              </a:spcBef>
              <a:buSzTx/>
              <a:buNone/>
              <a:defRPr sz="5500">
                <a:solidFill>
                  <a:srgbClr val="0E448D"/>
                </a:solidFill>
                <a:latin typeface="Lato Regular"/>
                <a:ea typeface="Lato Regular"/>
                <a:cs typeface="Lato Regular"/>
                <a:sym typeface="Lato Regular"/>
              </a:defRPr>
            </a:lvl1pPr>
            <a:lvl2pPr marL="0" indent="321457" defTabSz="914400">
              <a:spcBef>
                <a:spcPts val="3600"/>
              </a:spcBef>
              <a:buSzTx/>
              <a:buNone/>
              <a:defRPr sz="5500">
                <a:solidFill>
                  <a:srgbClr val="0E448D"/>
                </a:solidFill>
                <a:latin typeface="Lato Regular"/>
                <a:ea typeface="Lato Regular"/>
                <a:cs typeface="Lato Regular"/>
                <a:sym typeface="Lato Regular"/>
              </a:defRPr>
            </a:lvl2pPr>
            <a:lvl3pPr marL="0" indent="642915" defTabSz="914400">
              <a:spcBef>
                <a:spcPts val="3600"/>
              </a:spcBef>
              <a:buSzTx/>
              <a:buNone/>
              <a:defRPr sz="5500">
                <a:solidFill>
                  <a:srgbClr val="0E448D"/>
                </a:solidFill>
                <a:latin typeface="Lato Regular"/>
                <a:ea typeface="Lato Regular"/>
                <a:cs typeface="Lato Regular"/>
                <a:sym typeface="Lato Regular"/>
              </a:defRPr>
            </a:lvl3pPr>
            <a:lvl4pPr marL="0" indent="964372" defTabSz="914400">
              <a:spcBef>
                <a:spcPts val="3600"/>
              </a:spcBef>
              <a:buSzTx/>
              <a:buNone/>
              <a:defRPr sz="5500">
                <a:solidFill>
                  <a:srgbClr val="0E448D"/>
                </a:solidFill>
                <a:latin typeface="Lato Regular"/>
                <a:ea typeface="Lato Regular"/>
                <a:cs typeface="Lato Regular"/>
                <a:sym typeface="Lato Regular"/>
              </a:defRPr>
            </a:lvl4pPr>
            <a:lvl5pPr marL="0" indent="1285828" defTabSz="914400">
              <a:spcBef>
                <a:spcPts val="3600"/>
              </a:spcBef>
              <a:buSzTx/>
              <a:buNone/>
              <a:defRPr sz="5500">
                <a:solidFill>
                  <a:srgbClr val="0E448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174" name="Image"/>
          <p:cNvSpPr>
            <a:spLocks noGrp="1"/>
          </p:cNvSpPr>
          <p:nvPr>
            <p:ph type="pic" idx="14"/>
          </p:nvPr>
        </p:nvSpPr>
        <p:spPr>
          <a:xfrm>
            <a:off x="13276394" y="0"/>
            <a:ext cx="13716001" cy="13716000"/>
          </a:xfrm>
          <a:prstGeom prst="rect">
            <a:avLst/>
          </a:prstGeom>
        </p:spPr>
        <p:txBody>
          <a:bodyPr lIns="91439" tIns="45719" rIns="91439" bIns="45719" anchor="t">
            <a:noAutofit/>
          </a:bodyPr>
          <a:lstStyle/>
          <a:p>
            <a:endParaRPr/>
          </a:p>
        </p:txBody>
      </p:sp>
      <p:sp>
        <p:nvSpPr>
          <p:cNvPr id="175" name="As Recommended In The HH.jpg"/>
          <p:cNvSpPr>
            <a:spLocks noGrp="1"/>
          </p:cNvSpPr>
          <p:nvPr>
            <p:ph type="pic" sz="quarter" idx="15"/>
          </p:nvPr>
        </p:nvSpPr>
        <p:spPr>
          <a:xfrm>
            <a:off x="5401060" y="11357979"/>
            <a:ext cx="1257550" cy="1288148"/>
          </a:xfrm>
          <a:prstGeom prst="rect">
            <a:avLst/>
          </a:prstGeom>
          <a:effectLst>
            <a:outerShdw blurRad="381000" dist="38100" dir="5400000" rotWithShape="0">
              <a:srgbClr val="FFFFFF"/>
            </a:outerShdw>
          </a:effectLst>
        </p:spPr>
        <p:txBody>
          <a:bodyPr lIns="91439" tIns="45719" rIns="91439" bIns="45719" anchor="t">
            <a:noAutofit/>
          </a:bodyPr>
          <a:lstStyle/>
          <a:p>
            <a:endParaRPr/>
          </a:p>
        </p:txBody>
      </p:sp>
      <p:sp>
        <p:nvSpPr>
          <p:cNvPr id="176" name="logo_NSF.png"/>
          <p:cNvSpPr>
            <a:spLocks noGrp="1"/>
          </p:cNvSpPr>
          <p:nvPr>
            <p:ph type="pic" sz="quarter" idx="16"/>
          </p:nvPr>
        </p:nvSpPr>
        <p:spPr>
          <a:xfrm>
            <a:off x="6741022" y="11267216"/>
            <a:ext cx="1503873" cy="1503873"/>
          </a:xfrm>
          <a:prstGeom prst="rect">
            <a:avLst/>
          </a:prstGeom>
          <a:effectLst>
            <a:outerShdw blurRad="381000" dist="38100" dir="5400000" rotWithShape="0">
              <a:srgbClr val="FFFFFF"/>
            </a:outerShdw>
          </a:effectLst>
        </p:spPr>
        <p:txBody>
          <a:bodyPr lIns="91439" tIns="45719" rIns="91439" bIns="45719" anchor="t">
            <a:noAutofit/>
          </a:bodyPr>
          <a:lstStyle/>
          <a:p>
            <a:endParaRPr/>
          </a:p>
        </p:txBody>
      </p:sp>
      <p:sp>
        <p:nvSpPr>
          <p:cNvPr id="177" name="Logo_MYHEALTHPAK2.png"/>
          <p:cNvSpPr>
            <a:spLocks noGrp="1"/>
          </p:cNvSpPr>
          <p:nvPr>
            <p:ph type="pic" sz="quarter" idx="17"/>
          </p:nvPr>
        </p:nvSpPr>
        <p:spPr>
          <a:xfrm>
            <a:off x="1254515" y="11995451"/>
            <a:ext cx="4207942" cy="701325"/>
          </a:xfrm>
          <a:prstGeom prst="rect">
            <a:avLst/>
          </a:prstGeom>
          <a:effectLst>
            <a:outerShdw blurRad="381000" dist="38100" dir="5400000" rotWithShape="0">
              <a:srgbClr val="FFFFFF"/>
            </a:outerShdw>
          </a:effectLst>
        </p:spPr>
        <p:txBody>
          <a:bodyPr lIns="91439" tIns="45719" rIns="91439" bIns="45719" anchor="t">
            <a:noAutofit/>
          </a:bodyPr>
          <a:lstStyle/>
          <a:p>
            <a:endParaRPr/>
          </a:p>
        </p:txBody>
      </p:sp>
      <p:sp>
        <p:nvSpPr>
          <p:cNvPr id="178" name="Image"/>
          <p:cNvSpPr>
            <a:spLocks noGrp="1"/>
          </p:cNvSpPr>
          <p:nvPr>
            <p:ph type="pic" sz="quarter" idx="18"/>
          </p:nvPr>
        </p:nvSpPr>
        <p:spPr>
          <a:xfrm>
            <a:off x="13276394" y="11191436"/>
            <a:ext cx="4299138" cy="1621103"/>
          </a:xfrm>
          <a:prstGeom prst="rect">
            <a:avLst/>
          </a:prstGeom>
          <a:effectLst>
            <a:outerShdw blurRad="622300" dist="25400" dir="5400000" rotWithShape="0">
              <a:srgbClr val="FFFFFF"/>
            </a:outerShdw>
          </a:effectLst>
        </p:spPr>
        <p:txBody>
          <a:bodyPr lIns="91439" tIns="45719" rIns="91439" bIns="45719" anchor="t">
            <a:noAutofit/>
          </a:bodyPr>
          <a:lstStyle/>
          <a:p>
            <a:endParaRPr/>
          </a:p>
        </p:txBody>
      </p:sp>
      <p:sp>
        <p:nvSpPr>
          <p:cNvPr id="179" name="*These statements have not been evaluated by the Food and Drug Administration. This product is not intended to diagnose, treat, cure, or prevent any disease."/>
          <p:cNvSpPr txBox="1">
            <a:spLocks noGrp="1"/>
          </p:cNvSpPr>
          <p:nvPr>
            <p:ph type="body" sz="quarter" idx="19"/>
          </p:nvPr>
        </p:nvSpPr>
        <p:spPr>
          <a:xfrm>
            <a:off x="1432181" y="12896850"/>
            <a:ext cx="21519637" cy="520701"/>
          </a:xfrm>
          <a:prstGeom prst="rect">
            <a:avLst/>
          </a:prstGeom>
          <a:ln>
            <a:solidFill>
              <a:srgbClr val="0E448D"/>
            </a:solidFill>
            <a:miter lim="800000"/>
          </a:ln>
        </p:spPr>
        <p:txBody>
          <a:bodyPr lIns="101600" tIns="101600" rIns="101600" bIns="101600">
            <a:spAutoFit/>
          </a:bodyPr>
          <a:lstStyle>
            <a:lvl1pPr marL="0" indent="0" algn="ctr" defTabSz="698500">
              <a:lnSpc>
                <a:spcPct val="80000"/>
              </a:lnSpc>
              <a:spcBef>
                <a:spcPts val="0"/>
              </a:spcBef>
              <a:buSzTx/>
              <a:buNone/>
              <a:defRPr sz="2000">
                <a:solidFill>
                  <a:srgbClr val="0E448D"/>
                </a:solidFill>
                <a:latin typeface="Lato Regular"/>
                <a:ea typeface="Lato Regular"/>
                <a:cs typeface="Lato Regular"/>
                <a:sym typeface="Lato Regular"/>
              </a:defRPr>
            </a:lvl1pPr>
          </a:lstStyle>
          <a:p>
            <a:r>
              <a:t>*These statements have not been evaluated by the Food and Drug Administration. This product is not intended to diagnose, treat, cure, or prevent any disease. </a:t>
            </a:r>
          </a:p>
        </p:txBody>
      </p:sp>
      <p:sp>
        <p:nvSpPr>
          <p:cNvPr id="180" name="Logo_Olivol.png"/>
          <p:cNvSpPr>
            <a:spLocks noGrp="1"/>
          </p:cNvSpPr>
          <p:nvPr>
            <p:ph type="pic" sz="quarter" idx="20"/>
          </p:nvPr>
        </p:nvSpPr>
        <p:spPr>
          <a:xfrm>
            <a:off x="8327307" y="11286000"/>
            <a:ext cx="1924287" cy="1176056"/>
          </a:xfrm>
          <a:prstGeom prst="rect">
            <a:avLst/>
          </a:prstGeom>
          <a:effectLst>
            <a:outerShdw blurRad="381000" dist="38100" dir="5400000" rotWithShape="0">
              <a:srgbClr val="FFFFFF"/>
            </a:outerShdw>
          </a:effectLst>
        </p:spPr>
        <p:txBody>
          <a:bodyPr lIns="91439" tIns="45719" rIns="91439" bIns="45719" anchor="t">
            <a:noAutofit/>
          </a:bodyPr>
          <a:lstStyle/>
          <a:p>
            <a:endParaRPr/>
          </a:p>
        </p:txBody>
      </p:sp>
      <p:sp>
        <p:nvSpPr>
          <p:cNvPr id="181" name="Logo_hybrid.png"/>
          <p:cNvSpPr>
            <a:spLocks noGrp="1"/>
          </p:cNvSpPr>
          <p:nvPr>
            <p:ph type="pic" sz="quarter" idx="21"/>
          </p:nvPr>
        </p:nvSpPr>
        <p:spPr>
          <a:xfrm>
            <a:off x="2164903" y="11374566"/>
            <a:ext cx="2387166" cy="795723"/>
          </a:xfrm>
          <a:prstGeom prst="rect">
            <a:avLst/>
          </a:prstGeom>
        </p:spPr>
        <p:txBody>
          <a:bodyPr lIns="91439" tIns="45719" rIns="91439" bIns="45719" anchor="t">
            <a:noAutofit/>
          </a:bodyPr>
          <a:lstStyle/>
          <a:p>
            <a:endParaRPr/>
          </a:p>
        </p:txBody>
      </p:sp>
      <p:sp>
        <p:nvSpPr>
          <p:cNvPr id="182" name="SLOGO_ANOVIV INSPIRED.png"/>
          <p:cNvSpPr>
            <a:spLocks noGrp="1"/>
          </p:cNvSpPr>
          <p:nvPr>
            <p:ph type="pic" sz="quarter" idx="22"/>
          </p:nvPr>
        </p:nvSpPr>
        <p:spPr>
          <a:xfrm>
            <a:off x="10334006" y="11479926"/>
            <a:ext cx="2219877" cy="1078451"/>
          </a:xfrm>
          <a:prstGeom prst="rect">
            <a:avLst/>
          </a:prstGeom>
        </p:spPr>
        <p:txBody>
          <a:bodyPr lIns="91439" tIns="45719" rIns="91439" bIns="45719" anchor="t">
            <a:noAutofit/>
          </a:bodyPr>
          <a:lstStyle/>
          <a:p>
            <a:endParaRPr/>
          </a:p>
        </p:txBody>
      </p:sp>
      <p:sp>
        <p:nvSpPr>
          <p:cNvPr id="183"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7" y="673100"/>
            <a:ext cx="18135603"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90"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0" name="US EN Celavive MASTER.001.jpeg" descr="US EN Celavive MASTER.0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2D8"/>
        </a:solidFill>
        <a:effectLst/>
      </p:bgPr>
    </p:bg>
    <p:spTree>
      <p:nvGrpSpPr>
        <p:cNvPr id="1" name=""/>
        <p:cNvGrpSpPr/>
        <p:nvPr/>
      </p:nvGrpSpPr>
      <p:grpSpPr>
        <a:xfrm>
          <a:off x="0" y="0"/>
          <a:ext cx="0" cy="0"/>
          <a:chOff x="0" y="0"/>
          <a:chExt cx="0" cy="0"/>
        </a:xfrm>
      </p:grpSpPr>
      <p:pic>
        <p:nvPicPr>
          <p:cNvPr id="237" name="US EN Celavive MASTER.010.jpeg" descr="US EN Celavive MASTER.0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1" name="Celavive_pattern6-3" descr="Celavive_pattern6-3"/>
          <p:cNvPicPr>
            <a:picLocks noChangeAspect="1"/>
          </p:cNvPicPr>
          <p:nvPr/>
        </p:nvPicPr>
        <p:blipFill>
          <a:blip r:embed="rId3">
            <a:alphaModFix amt="50334"/>
            <a:extLst/>
          </a:blip>
          <a:stretch>
            <a:fillRect/>
          </a:stretch>
        </p:blipFill>
        <p:spPr>
          <a:xfrm>
            <a:off x="-483309" y="1894252"/>
            <a:ext cx="30324922" cy="17304408"/>
          </a:xfrm>
          <a:prstGeom prst="rect">
            <a:avLst/>
          </a:prstGeom>
          <a:ln w="12700">
            <a:miter lim="400000"/>
          </a:ln>
        </p:spPr>
      </p:pic>
      <p:pic>
        <p:nvPicPr>
          <p:cNvPr id="242" name="US EN Celavive MASTER.011.jpeg" descr="US EN Celavive MASTER.011.jpe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46" name="US EN Celavive MASTER.012.jpeg" descr="US EN Celavive MASTER.0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pic>
        <p:nvPicPr>
          <p:cNvPr id="250" name="US EN Celavive MASTER.013.jpeg" descr="US EN Celavive MASTER.01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US EN Celavive MASTER.014.jpeg" descr="US EN Celavive MASTER.01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B6DA4-E204-034E-AAB4-487F38FB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2" name="US EN Celavive MASTER.016.jpeg" descr="US EN Celavive MASTER.01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 name="US EN Celavive MASTER.017.jpeg" descr="US EN Celavive MASTER.0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D1CF"/>
        </a:solidFill>
        <a:effectLst/>
      </p:bgPr>
    </p:bg>
    <p:spTree>
      <p:nvGrpSpPr>
        <p:cNvPr id="1" name=""/>
        <p:cNvGrpSpPr/>
        <p:nvPr/>
      </p:nvGrpSpPr>
      <p:grpSpPr>
        <a:xfrm>
          <a:off x="0" y="0"/>
          <a:ext cx="0" cy="0"/>
          <a:chOff x="0" y="0"/>
          <a:chExt cx="0" cy="0"/>
        </a:xfrm>
      </p:grpSpPr>
      <p:pic>
        <p:nvPicPr>
          <p:cNvPr id="270" name="US EN Celavive MASTER.018.jpeg" descr="US EN Celavive MASTER.0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74" name="US EN Celavive MASTER.019.jpeg" descr="US EN Celavive MASTER.01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 name="Celavive_pattern6-3" descr="Celavive_pattern6-3"/>
          <p:cNvPicPr>
            <a:picLocks noChangeAspect="1"/>
          </p:cNvPicPr>
          <p:nvPr/>
        </p:nvPicPr>
        <p:blipFill>
          <a:blip r:embed="rId3">
            <a:alphaModFix amt="50334"/>
            <a:extLst/>
          </a:blip>
          <a:stretch>
            <a:fillRect/>
          </a:stretch>
        </p:blipFill>
        <p:spPr>
          <a:xfrm>
            <a:off x="-483309" y="1894252"/>
            <a:ext cx="30324922" cy="17304408"/>
          </a:xfrm>
          <a:prstGeom prst="rect">
            <a:avLst/>
          </a:prstGeom>
          <a:ln w="12700">
            <a:miter lim="400000"/>
          </a:ln>
        </p:spPr>
      </p:pic>
      <p:pic>
        <p:nvPicPr>
          <p:cNvPr id="205" name="US EN Celavive MASTER.002.jpeg" descr="US EN Celavive MASTER.002.jpe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8" name="US EN Celavive MASTER.020.jpeg" descr="US EN Celavive MASTER.0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 name="VITA-ANTIOXIDANT"/>
          <p:cNvSpPr txBox="1"/>
          <p:nvPr/>
        </p:nvSpPr>
        <p:spPr>
          <a:xfrm>
            <a:off x="1803409" y="-10107353"/>
            <a:ext cx="15610484" cy="267751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l" defTabSz="352043">
              <a:defRPr sz="16940" b="0" spc="-508">
                <a:solidFill>
                  <a:srgbClr val="6A737B"/>
                </a:solidFill>
                <a:latin typeface="Bebas Neue Book"/>
                <a:ea typeface="Bebas Neue Book"/>
                <a:cs typeface="Bebas Neue Book"/>
                <a:sym typeface="Bebas Neue Book"/>
              </a:defRPr>
            </a:lvl1pPr>
          </a:lstStyle>
          <a:p>
            <a:r>
              <a:t>VITA-ANTIOXIDANT</a:t>
            </a:r>
          </a:p>
        </p:txBody>
      </p:sp>
      <p:pic>
        <p:nvPicPr>
          <p:cNvPr id="283" name="US EN Celavive MASTER.021.jpeg" descr="US EN Celavive MASTER.0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7" name="US EN Celavive MASTER.022.jpeg" descr="US EN Celavive MASTER.02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1" name="US EN Celavive MASTER.023.jpeg" descr="US EN Celavive MASTER.02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295" name="US EN Celavive MASTER.024.jpeg" descr="US EN Celavive MASTER.02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US EN Celavive MASTER.025.jpeg" descr="US EN Celavive MASTER.02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US EN Celavive MASTER.003.jpeg" descr="US EN Celavive MASTER.00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US EN Celavive MASTER.004.jpeg" descr="US EN Celavive MASTER.00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7885"/>
        </a:solidFill>
        <a:effectLst/>
      </p:bgPr>
    </p:bg>
    <p:spTree>
      <p:nvGrpSpPr>
        <p:cNvPr id="1" name=""/>
        <p:cNvGrpSpPr/>
        <p:nvPr/>
      </p:nvGrpSpPr>
      <p:grpSpPr>
        <a:xfrm>
          <a:off x="0" y="0"/>
          <a:ext cx="0" cy="0"/>
          <a:chOff x="0" y="0"/>
          <a:chExt cx="0" cy="0"/>
        </a:xfrm>
      </p:grpSpPr>
      <p:pic>
        <p:nvPicPr>
          <p:cNvPr id="217" name="US EN Celavive MASTER.005.jpeg" descr="US EN Celavive MASTER.00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1" name="US EN Celavive MASTER.006.jpeg" descr="US EN Celavive MASTER.0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 name="US EN Celavive MASTER.007.jpeg" descr="US EN Celavive MASTER.0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9" name="US EN Celavive MASTER.008.jpeg" descr="US EN Celavive MASTER.00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3" name="US EN Celavive MASTER.009.jpeg" descr="US EN Celavive MASTER.00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1164</Words>
  <Application>Microsoft Macintosh PowerPoint</Application>
  <PresentationFormat>Custom</PresentationFormat>
  <Paragraphs>31</Paragraphs>
  <Slides>25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Adobe Garamond Pro</vt:lpstr>
      <vt:lpstr>Arial</vt:lpstr>
      <vt:lpstr>Bebas Neue Bold</vt:lpstr>
      <vt:lpstr>Bebas Neue Book</vt:lpstr>
      <vt:lpstr>Calibri</vt:lpstr>
      <vt:lpstr>Helvetica Light</vt:lpstr>
      <vt:lpstr>Helvetica Neue</vt:lpstr>
      <vt:lpstr>Helvetica Neue Light</vt:lpstr>
      <vt:lpstr>Helvetica Neue Medium</vt:lpstr>
      <vt:lpstr>Lato Regular</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cp:revision>
  <dcterms:modified xsi:type="dcterms:W3CDTF">2018-05-04T18:48:31Z</dcterms:modified>
</cp:coreProperties>
</file>